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9EEEF-C556-410D-8284-9B407133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60" y="263415"/>
            <a:ext cx="7877676" cy="50193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/>
              <a:t>substance</a:t>
            </a:r>
            <a:r>
              <a:rPr kumimoji="1" lang="ja-JP" altLang="en-US" sz="3600" dirty="0"/>
              <a:t>と</a:t>
            </a:r>
            <a:r>
              <a:rPr kumimoji="1" lang="en-US" altLang="ja-JP" dirty="0"/>
              <a:t>form</a:t>
            </a:r>
            <a:endParaRPr kumimoji="1" lang="ja-JP" altLang="en-US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C279D576-B3CA-49CF-A808-5CE8448D4BED}"/>
              </a:ext>
            </a:extLst>
          </p:cNvPr>
          <p:cNvSpPr/>
          <p:nvPr/>
        </p:nvSpPr>
        <p:spPr>
          <a:xfrm>
            <a:off x="1133855" y="2693587"/>
            <a:ext cx="6876288" cy="38778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DC64B10-EC9B-4DB5-82ED-667B7C805A34}"/>
              </a:ext>
            </a:extLst>
          </p:cNvPr>
          <p:cNvSpPr/>
          <p:nvPr/>
        </p:nvSpPr>
        <p:spPr>
          <a:xfrm>
            <a:off x="410457" y="1120093"/>
            <a:ext cx="8323085" cy="56175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5278CD-D47F-49E9-9D43-22393D9AF670}"/>
              </a:ext>
            </a:extLst>
          </p:cNvPr>
          <p:cNvSpPr txBox="1"/>
          <p:nvPr/>
        </p:nvSpPr>
        <p:spPr>
          <a:xfrm>
            <a:off x="3634818" y="3029661"/>
            <a:ext cx="201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 form</a:t>
            </a:r>
            <a:r>
              <a:rPr kumimoji="1" lang="ja-JP" altLang="en-US" dirty="0"/>
              <a:t> </a:t>
            </a:r>
            <a:r>
              <a:rPr kumimoji="1" lang="en-US" altLang="ja-JP" dirty="0"/>
              <a:t>or </a:t>
            </a:r>
            <a:r>
              <a:rPr kumimoji="1" lang="en-US" altLang="ja-JP" dirty="0">
                <a:solidFill>
                  <a:srgbClr val="FF0000"/>
                </a:solidFill>
              </a:rPr>
              <a:t>an inform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71F105-643C-4E6D-A570-296799AA7777}"/>
              </a:ext>
            </a:extLst>
          </p:cNvPr>
          <p:cNvSpPr txBox="1"/>
          <p:nvPr/>
        </p:nvSpPr>
        <p:spPr>
          <a:xfrm>
            <a:off x="4000431" y="2000240"/>
            <a:ext cx="128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 substance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CBBF692-3EAA-49BD-B60C-45480C59EA2D}"/>
                  </a:ext>
                </a:extLst>
              </p:cNvPr>
              <p:cNvSpPr txBox="1"/>
              <p:nvPr/>
            </p:nvSpPr>
            <p:spPr>
              <a:xfrm>
                <a:off x="2482548" y="1436654"/>
                <a:ext cx="4390946" cy="647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ヒルベルト空間内の</m:t>
                      </m:r>
                      <m:r>
                        <a:rPr kumimoji="1" lang="ja-JP" altLang="en-US" i="1">
                          <a:latin typeface="Cambria Math" panose="02040503050406030204" pitchFamily="18" charset="0"/>
                        </a:rPr>
                        <m:t>多数の状態ベクトル</m:t>
                      </m:r>
                    </m:oMath>
                  </m:oMathPara>
                </a14:m>
                <a:endParaRPr kumimoji="1" lang="en-US" altLang="ja-JP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,⋯,|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CBBF692-3EAA-49BD-B60C-45480C59E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48" y="1436654"/>
                <a:ext cx="4390946" cy="647613"/>
              </a:xfrm>
              <a:prstGeom prst="rect">
                <a:avLst/>
              </a:prstGeom>
              <a:blipFill>
                <a:blip r:embed="rId3"/>
                <a:stretch>
                  <a:fillRect t="-26415" b="-105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矢印: 下 10">
            <a:extLst>
              <a:ext uri="{FF2B5EF4-FFF2-40B4-BE49-F238E27FC236}">
                <a16:creationId xmlns:a16="http://schemas.microsoft.com/office/drawing/2014/main" id="{6E3AD1E8-C0B0-433E-8E79-E18EC4A84B39}"/>
              </a:ext>
            </a:extLst>
          </p:cNvPr>
          <p:cNvSpPr/>
          <p:nvPr/>
        </p:nvSpPr>
        <p:spPr>
          <a:xfrm>
            <a:off x="4403171" y="2362966"/>
            <a:ext cx="484632" cy="719105"/>
          </a:xfrm>
          <a:prstGeom prst="down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54569B-BC82-48D1-BCF3-AE93628BCECF}"/>
              </a:ext>
            </a:extLst>
          </p:cNvPr>
          <p:cNvSpPr txBox="1"/>
          <p:nvPr/>
        </p:nvSpPr>
        <p:spPr>
          <a:xfrm>
            <a:off x="2702026" y="3367619"/>
            <a:ext cx="39730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</a:rPr>
              <a:t>名詞</a:t>
            </a:r>
            <a:r>
              <a:rPr kumimoji="1" lang="en-US" altLang="ja-JP" sz="1100" dirty="0">
                <a:solidFill>
                  <a:srgbClr val="FF0000"/>
                </a:solidFill>
              </a:rPr>
              <a:t>inform</a:t>
            </a:r>
            <a:r>
              <a:rPr kumimoji="1" lang="ja-JP" altLang="en-US" sz="1100" dirty="0"/>
              <a:t>は新造語。可算名詞としたい。</a:t>
            </a:r>
            <a:endParaRPr kumimoji="1" lang="en-US" altLang="ja-JP" sz="1100" dirty="0"/>
          </a:p>
          <a:p>
            <a:r>
              <a:rPr kumimoji="1" lang="ja-JP" altLang="en-US" sz="1100" dirty="0"/>
              <a:t>形容詞</a:t>
            </a:r>
            <a:r>
              <a:rPr kumimoji="1" lang="en-US" altLang="ja-JP" sz="1100" dirty="0"/>
              <a:t>informal</a:t>
            </a:r>
            <a:r>
              <a:rPr kumimoji="1" lang="ja-JP" altLang="en-US" sz="1100" dirty="0"/>
              <a:t>（非形式的）の打消接頭語</a:t>
            </a:r>
            <a:r>
              <a:rPr kumimoji="1" lang="en-US" altLang="ja-JP" sz="1100" dirty="0"/>
              <a:t>in</a:t>
            </a:r>
            <a:r>
              <a:rPr kumimoji="1" lang="ja-JP" altLang="en-US" sz="1100" dirty="0"/>
              <a:t>と、動詞</a:t>
            </a:r>
            <a:r>
              <a:rPr kumimoji="1" lang="en-US" altLang="ja-JP" sz="1100" dirty="0"/>
              <a:t>inform</a:t>
            </a:r>
            <a:r>
              <a:rPr kumimoji="1" lang="ja-JP" altLang="en-US" sz="1100" dirty="0"/>
              <a:t>（知らせる）の方向接頭語</a:t>
            </a:r>
            <a:r>
              <a:rPr kumimoji="1" lang="en-US" altLang="ja-JP" sz="1100" dirty="0"/>
              <a:t>in</a:t>
            </a:r>
            <a:r>
              <a:rPr kumimoji="1" lang="ja-JP" altLang="en-US" sz="1100" dirty="0"/>
              <a:t>（～の中に）との</a:t>
            </a:r>
            <a:r>
              <a:rPr kumimoji="1" lang="en-US" altLang="ja-JP" sz="1100" dirty="0"/>
              <a:t>an ambivalence</a:t>
            </a:r>
            <a:r>
              <a:rPr kumimoji="1" lang="ja-JP" altLang="en-US" sz="1100" dirty="0"/>
              <a:t>。</a:t>
            </a:r>
            <a:endParaRPr kumimoji="1" lang="en-US" altLang="ja-JP" sz="1100" dirty="0"/>
          </a:p>
          <a:p>
            <a:r>
              <a:rPr kumimoji="1" lang="en-US" altLang="ja-JP" sz="1100" dirty="0"/>
              <a:t>an inform</a:t>
            </a:r>
            <a:r>
              <a:rPr kumimoji="1" lang="ja-JP" altLang="en-US" sz="1100" dirty="0"/>
              <a:t>の意味は 皆さんの想像（創造？）にお任せする。無形行為、或る知識グループへの仲間入り、良い知らせ、、</a:t>
            </a:r>
            <a:endParaRPr kumimoji="1" lang="en-US" altLang="ja-JP" sz="1100" dirty="0"/>
          </a:p>
          <a:p>
            <a:r>
              <a:rPr kumimoji="1" lang="en-US" altLang="ja-JP" sz="1100" dirty="0"/>
              <a:t>You name it!</a:t>
            </a:r>
            <a:endParaRPr kumimoji="1" lang="ja-JP" altLang="en-US" sz="11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925751-FDC8-4872-9FC9-746A0549C541}"/>
              </a:ext>
            </a:extLst>
          </p:cNvPr>
          <p:cNvSpPr txBox="1"/>
          <p:nvPr/>
        </p:nvSpPr>
        <p:spPr>
          <a:xfrm>
            <a:off x="4702807" y="2397932"/>
            <a:ext cx="381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波束の収縮 </a:t>
            </a:r>
            <a:r>
              <a:rPr kumimoji="1" lang="en-US" altLang="ja-JP" sz="1600" dirty="0"/>
              <a:t>(reduction of wave packet)</a:t>
            </a:r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58D16E8-6DA6-8079-49A4-7B141674EF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850" y="4291800"/>
            <a:ext cx="2784407" cy="1898459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57315D-8A60-C52E-0F6B-91B687660574}"/>
              </a:ext>
            </a:extLst>
          </p:cNvPr>
          <p:cNvSpPr txBox="1"/>
          <p:nvPr/>
        </p:nvSpPr>
        <p:spPr>
          <a:xfrm>
            <a:off x="1853415" y="5046510"/>
            <a:ext cx="1855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inform</a:t>
            </a:r>
            <a:r>
              <a:rPr kumimoji="1" lang="ja-JP" altLang="en-US" sz="1200" dirty="0"/>
              <a:t>は従来、動詞。→</a:t>
            </a:r>
            <a:endParaRPr kumimoji="1" lang="en-US" altLang="ja-JP" sz="1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69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118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テーマ</vt:lpstr>
      <vt:lpstr>substanceとform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9</cp:revision>
  <dcterms:created xsi:type="dcterms:W3CDTF">2021-04-21T07:02:53Z</dcterms:created>
  <dcterms:modified xsi:type="dcterms:W3CDTF">2022-08-30T20:38:41Z</dcterms:modified>
</cp:coreProperties>
</file>